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maart Zweegers" userId="178c6113-1c0d-4e99-ae18-07e04d9c2449" providerId="ADAL" clId="{2C727E40-490A-4DA9-A1FA-D6977352A966}"/>
    <pc:docChg chg="addSld modSld">
      <pc:chgData name="Annemaart Zweegers" userId="178c6113-1c0d-4e99-ae18-07e04d9c2449" providerId="ADAL" clId="{2C727E40-490A-4DA9-A1FA-D6977352A966}" dt="2025-05-13T19:52:38.764" v="39" actId="20577"/>
      <pc:docMkLst>
        <pc:docMk/>
      </pc:docMkLst>
      <pc:sldChg chg="modSp new mod">
        <pc:chgData name="Annemaart Zweegers" userId="178c6113-1c0d-4e99-ae18-07e04d9c2449" providerId="ADAL" clId="{2C727E40-490A-4DA9-A1FA-D6977352A966}" dt="2025-05-13T19:52:38.764" v="39" actId="20577"/>
        <pc:sldMkLst>
          <pc:docMk/>
          <pc:sldMk cId="138102401" sldId="256"/>
        </pc:sldMkLst>
        <pc:spChg chg="mod">
          <ac:chgData name="Annemaart Zweegers" userId="178c6113-1c0d-4e99-ae18-07e04d9c2449" providerId="ADAL" clId="{2C727E40-490A-4DA9-A1FA-D6977352A966}" dt="2025-05-13T19:52:35.084" v="21" actId="20577"/>
          <ac:spMkLst>
            <pc:docMk/>
            <pc:sldMk cId="138102401" sldId="256"/>
            <ac:spMk id="2" creationId="{E63629AE-A746-3167-88C0-314F83B5278B}"/>
          </ac:spMkLst>
        </pc:spChg>
        <pc:spChg chg="mod">
          <ac:chgData name="Annemaart Zweegers" userId="178c6113-1c0d-4e99-ae18-07e04d9c2449" providerId="ADAL" clId="{2C727E40-490A-4DA9-A1FA-D6977352A966}" dt="2025-05-13T19:52:38.764" v="39" actId="20577"/>
          <ac:spMkLst>
            <pc:docMk/>
            <pc:sldMk cId="138102401" sldId="256"/>
            <ac:spMk id="3" creationId="{6304C0F9-D667-D0AD-8AF3-F7C49CBD930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24D9EC-1960-AC9F-4BE9-65C6CB0996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93C7A2-CFD5-A4CC-3D3D-F2F153D3CA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3C33F4B-C9B1-1FA7-3FD7-87320134F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DC648-3728-496B-A350-8484964829F7}" type="datetimeFigureOut">
              <a:rPr lang="nl-NL" smtClean="0"/>
              <a:t>13-5-2025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F114159-7881-648E-B4FD-619995483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2EF0CEA-7E5E-D21D-4034-60717C078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B3F71-90A0-4324-A513-13DFAAEC59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0677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7D917E-7028-6FB2-6B53-CEC2ACF34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981E9AD-D394-285C-2A62-B44E1090C5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886DB69-17B6-128C-3768-6A2BEE70E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DC648-3728-496B-A350-8484964829F7}" type="datetimeFigureOut">
              <a:rPr lang="nl-NL" smtClean="0"/>
              <a:t>13-5-2025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D194CDE-12DF-AE77-CBFC-638A24E9B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93000B7-734A-A0F0-E777-EAA66A0FF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B3F71-90A0-4324-A513-13DFAAEC59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3098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702F5B4-D6A0-DEDD-9321-5D75A521E1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B7A2FB5-7FAF-63B1-D5CB-9D6909379F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6C211A8-3F18-B8B4-FEA6-618BCB498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DC648-3728-496B-A350-8484964829F7}" type="datetimeFigureOut">
              <a:rPr lang="nl-NL" smtClean="0"/>
              <a:t>13-5-2025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0F4B0B7-527F-4748-915E-BD9D0DDCA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51CC6D9-47BF-46AC-5121-3B10DDEE4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B3F71-90A0-4324-A513-13DFAAEC59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5299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042F83-6534-2264-DDE5-4C2E9FA81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6EF982C-3493-52D2-C939-E87DC8C79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5732CCD-65CB-257D-0559-823BD6BC2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DC648-3728-496B-A350-8484964829F7}" type="datetimeFigureOut">
              <a:rPr lang="nl-NL" smtClean="0"/>
              <a:t>13-5-2025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10F3F23-8206-EC53-C1DA-A02F69265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F1F9939-4B4B-E48A-914D-64AEC3B97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B3F71-90A0-4324-A513-13DFAAEC59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8465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51706D-BD18-3901-84AB-AD480A324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5C4B9AF-26BB-C29B-AA0E-CBDDC3E5F8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6AF7BD5-F0FF-04E5-C1C8-E2C7EADA2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DC648-3728-496B-A350-8484964829F7}" type="datetimeFigureOut">
              <a:rPr lang="nl-NL" smtClean="0"/>
              <a:t>13-5-2025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58D8F50-3BF6-96A7-9956-C5137F2C1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F377951-AA54-02FE-46A6-0AFEF97CA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B3F71-90A0-4324-A513-13DFAAEC59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655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9A6F0A-78B9-E569-3CCF-75C1D9EA4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93E6C4C-19CD-0B25-5ACC-F203C8504C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966E004-D3AB-BB9E-B589-43E1FA7D8F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7D574EE-9E25-1C7E-0C01-33828228B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DC648-3728-496B-A350-8484964829F7}" type="datetimeFigureOut">
              <a:rPr lang="nl-NL" smtClean="0"/>
              <a:t>13-5-2025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066CBD4-5C61-15A7-9BCD-22EF9C6D5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4B4F73B-3CCA-0EEE-9EF1-A61ACBEFF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B3F71-90A0-4324-A513-13DFAAEC59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185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2B78DB-BC14-8F42-E3D8-433E7FD2A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1D0FB7A-1E90-B233-B714-87E755B5C1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9540432-F2F1-2132-352A-B174027708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2F240DD9-74CE-D69B-5D23-C6F3613889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E44041D-880D-6BF7-627B-E6B4AE445C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23B0002-3DDA-3251-F540-201FD6A2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DC648-3728-496B-A350-8484964829F7}" type="datetimeFigureOut">
              <a:rPr lang="nl-NL" smtClean="0"/>
              <a:t>13-5-2025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EC64B36-0EA5-50BA-E918-FA588E9AD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8611ABB-215B-E289-DCAF-590F7F2BD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B3F71-90A0-4324-A513-13DFAAEC59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4644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677D36-FF77-8BFC-A680-D18439F23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460DB15-28E1-E7CF-888C-AC9FF3929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DC648-3728-496B-A350-8484964829F7}" type="datetimeFigureOut">
              <a:rPr lang="nl-NL" smtClean="0"/>
              <a:t>13-5-2025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A9B07AB-93B9-EAE4-6570-399FAB23D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950A690-DE72-FAFA-D69B-50ED6BAD5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B3F71-90A0-4324-A513-13DFAAEC59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0472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7C28176-E014-C9C9-4CCE-EDA341523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DC648-3728-496B-A350-8484964829F7}" type="datetimeFigureOut">
              <a:rPr lang="nl-NL" smtClean="0"/>
              <a:t>13-5-2025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57B202A6-0032-031F-0D31-A63BBA79F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56F5EF7-118B-ECC9-817D-8492ECB04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B3F71-90A0-4324-A513-13DFAAEC59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0204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D9CC86-F502-CC93-E3EB-5EED729BC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F0ABF10-B2E4-C052-4B5C-BDAF4F21E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AA53CC9-42F0-A4A2-F140-5A27E9022F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001A34D-B97E-BAA3-411B-C2BD4A411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DC648-3728-496B-A350-8484964829F7}" type="datetimeFigureOut">
              <a:rPr lang="nl-NL" smtClean="0"/>
              <a:t>13-5-2025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C889F5D-0BC8-5A8B-F6F6-2DE32EC30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AF8CB01-0514-DF66-5C1F-6F4307E20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B3F71-90A0-4324-A513-13DFAAEC59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2800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8B7C16-1953-9D28-A393-EECC07D6E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470EF20-843F-715D-3D9E-9777ED8227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A57B2F6-B8EB-EB76-F2BE-D851910E3A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3CFEC44-6DED-7486-DE58-E6FECF525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DC648-3728-496B-A350-8484964829F7}" type="datetimeFigureOut">
              <a:rPr lang="nl-NL" smtClean="0"/>
              <a:t>13-5-2025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A46EC7E-5AE4-5474-E15A-02B2740CA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C0B121F-A153-F5BF-FEE3-28E0A6083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B3F71-90A0-4324-A513-13DFAAEC59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1246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B8164606-D2EF-992A-E4C3-5DB44E6DB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6048160-BA8B-B171-0F98-00FD869F02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AF88B8D-97BD-F5D6-B437-F6D5F9B447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4DC648-3728-496B-A350-8484964829F7}" type="datetimeFigureOut">
              <a:rPr lang="nl-NL" smtClean="0"/>
              <a:t>13-5-2025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43E4668-55F6-C10B-6DE1-65748C7E82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FC19A32-FBFB-2FBD-0740-0842E695E8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7BB3F71-90A0-4324-A513-13DFAAEC59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0396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3629AE-A746-3167-88C0-314F83B527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Er moet iets instaan	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304C0F9-D667-D0AD-8AF3-F7C49CBD93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/>
              <a:t>Dus dat doe ik dan</a:t>
            </a:r>
          </a:p>
        </p:txBody>
      </p:sp>
    </p:spTree>
    <p:extLst>
      <p:ext uri="{BB962C8B-B14F-4D97-AF65-F5344CB8AC3E}">
        <p14:creationId xmlns:p14="http://schemas.microsoft.com/office/powerpoint/2010/main" val="13810240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Breedbeeld</PresentationFormat>
  <Paragraphs>2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Kantoorthema</vt:lpstr>
      <vt:lpstr>Er moet iets instaan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Annemaart Zweegers</dc:creator>
  <cp:lastModifiedBy>Annemaart Zweegers</cp:lastModifiedBy>
  <cp:revision>1</cp:revision>
  <dcterms:created xsi:type="dcterms:W3CDTF">2025-05-13T19:52:29Z</dcterms:created>
  <dcterms:modified xsi:type="dcterms:W3CDTF">2025-05-13T19:52:38Z</dcterms:modified>
</cp:coreProperties>
</file>