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maart Zweegers" userId="178c6113-1c0d-4e99-ae18-07e04d9c2449" providerId="ADAL" clId="{2C727E40-490A-4DA9-A1FA-D6977352A966}"/>
    <pc:docChg chg="addSld modSld">
      <pc:chgData name="Annemaart Zweegers" userId="178c6113-1c0d-4e99-ae18-07e04d9c2449" providerId="ADAL" clId="{2C727E40-490A-4DA9-A1FA-D6977352A966}" dt="2025-05-13T19:52:38.764" v="39" actId="20577"/>
      <pc:docMkLst>
        <pc:docMk/>
      </pc:docMkLst>
      <pc:sldChg chg="modSp new mod">
        <pc:chgData name="Annemaart Zweegers" userId="178c6113-1c0d-4e99-ae18-07e04d9c2449" providerId="ADAL" clId="{2C727E40-490A-4DA9-A1FA-D6977352A966}" dt="2025-05-13T19:52:38.764" v="39" actId="20577"/>
        <pc:sldMkLst>
          <pc:docMk/>
          <pc:sldMk cId="138102401" sldId="256"/>
        </pc:sldMkLst>
        <pc:spChg chg="mod">
          <ac:chgData name="Annemaart Zweegers" userId="178c6113-1c0d-4e99-ae18-07e04d9c2449" providerId="ADAL" clId="{2C727E40-490A-4DA9-A1FA-D6977352A966}" dt="2025-05-13T19:52:35.084" v="21" actId="20577"/>
          <ac:spMkLst>
            <pc:docMk/>
            <pc:sldMk cId="138102401" sldId="256"/>
            <ac:spMk id="2" creationId="{E63629AE-A746-3167-88C0-314F83B5278B}"/>
          </ac:spMkLst>
        </pc:spChg>
        <pc:spChg chg="mod">
          <ac:chgData name="Annemaart Zweegers" userId="178c6113-1c0d-4e99-ae18-07e04d9c2449" providerId="ADAL" clId="{2C727E40-490A-4DA9-A1FA-D6977352A966}" dt="2025-05-13T19:52:38.764" v="39" actId="20577"/>
          <ac:spMkLst>
            <pc:docMk/>
            <pc:sldMk cId="138102401" sldId="256"/>
            <ac:spMk id="3" creationId="{6304C0F9-D667-D0AD-8AF3-F7C49CBD93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4D9EC-1960-AC9F-4BE9-65C6CB099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93C7A2-CFD5-A4CC-3D3D-F2F153D3C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C33F4B-C9B1-1FA7-3FD7-87320134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114159-7881-648E-B4FD-61999548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EF0CEA-7E5E-D21D-4034-60717C07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67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D917E-7028-6FB2-6B53-CEC2ACF3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981E9AD-D394-285C-2A62-B44E1090C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86DB69-17B6-128C-3768-6A2BEE70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194CDE-12DF-AE77-CBFC-638A24E9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3000B7-734A-A0F0-E777-EAA66A0F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9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702F5B4-D6A0-DEDD-9321-5D75A521E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7A2FB5-7FAF-63B1-D5CB-9D6909379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C211A8-3F18-B8B4-FEA6-618BCB49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F4B0B7-527F-4748-915E-BD9D0DDCA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1CC6D9-47BF-46AC-5121-3B10DDEE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29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42F83-6534-2264-DDE5-4C2E9FA8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EF982C-3493-52D2-C939-E87DC8C79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32CCD-65CB-257D-0559-823BD6BC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0F3F23-8206-EC53-C1DA-A02F6926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1F9939-4B4B-E48A-914D-64AEC3B9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46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1706D-BD18-3901-84AB-AD480A324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C4B9AF-26BB-C29B-AA0E-CBDDC3E5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AF7BD5-F0FF-04E5-C1C8-E2C7EADA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8D8F50-3BF6-96A7-9956-C5137F2C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377951-AA54-02FE-46A6-0AFEF97C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5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A6F0A-78B9-E569-3CCF-75C1D9EA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3E6C4C-19CD-0B25-5ACC-F203C8504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66E004-D3AB-BB9E-B589-43E1FA7D8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D574EE-9E25-1C7E-0C01-33828228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66CBD4-5C61-15A7-9BCD-22EF9C6D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B4F73B-3CCA-0EEE-9EF1-A61ACBEF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8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78DB-BC14-8F42-E3D8-433E7FD2A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D0FB7A-1E90-B233-B714-87E755B5C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540432-F2F1-2132-352A-B17402770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F240DD9-74CE-D69B-5D23-C6F361388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44041D-880D-6BF7-627B-E6B4AE445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23B0002-3DDA-3251-F540-201FD6A2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EC64B36-0EA5-50BA-E918-FA588E9A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8611ABB-215B-E289-DCAF-590F7F2B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64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77D36-FF77-8BFC-A680-D18439F23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60DB15-28E1-E7CF-888C-AC9FF392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A9B07AB-93B9-EAE4-6570-399FAB23D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950A690-DE72-FAFA-D69B-50ED6BAD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47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7C28176-E014-C9C9-4CCE-EDA34152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7B202A6-0032-031F-0D31-A63BBA79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6F5EF7-118B-ECC9-817D-8492ECB0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20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9CC86-F502-CC93-E3EB-5EED729B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0ABF10-B2E4-C052-4B5C-BDAF4F21E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A53CC9-42F0-A4A2-F140-5A27E9022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01A34D-B97E-BAA3-411B-C2BD4A411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889F5D-0BC8-5A8B-F6F6-2DE32EC3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AF8CB01-0514-DF66-5C1F-6F4307E2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80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B7C16-1953-9D28-A393-EECC07D6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70EF20-843F-715D-3D9E-9777ED822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57B2F6-B8EB-EB76-F2BE-D851910E3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CFEC44-6DED-7486-DE58-E6FECF5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46EC7E-5AE4-5474-E15A-02B2740C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0B121F-A153-F5BF-FEE3-28E0A608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24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164606-D2EF-992A-E4C3-5DB44E6DB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048160-BA8B-B171-0F98-00FD869F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F88B8D-97BD-F5D6-B437-F6D5F9B44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4DC648-3728-496B-A350-8484964829F7}" type="datetimeFigureOut">
              <a:rPr lang="nl-NL" smtClean="0"/>
              <a:t>13-5-2025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3E4668-55F6-C10B-6DE1-65748C7E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C19A32-FBFB-2FBD-0740-0842E695E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BB3F71-90A0-4324-A513-13DFAAEC59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39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629AE-A746-3167-88C0-314F83B527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Er moet iets instaan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04C0F9-D667-D0AD-8AF3-F7C49CBD9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Dus dat doe ik dan</a:t>
            </a:r>
          </a:p>
        </p:txBody>
      </p:sp>
    </p:spTree>
    <p:extLst>
      <p:ext uri="{BB962C8B-B14F-4D97-AF65-F5344CB8AC3E}">
        <p14:creationId xmlns:p14="http://schemas.microsoft.com/office/powerpoint/2010/main" val="1381024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Er moet iets instaan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Annemaart Zweegers</dc:creator>
  <cp:lastModifiedBy>Annemaart Zweegers</cp:lastModifiedBy>
  <cp:revision>1</cp:revision>
  <dcterms:created xsi:type="dcterms:W3CDTF">2025-05-13T19:52:29Z</dcterms:created>
  <dcterms:modified xsi:type="dcterms:W3CDTF">2025-05-13T19:52:38Z</dcterms:modified>
</cp:coreProperties>
</file>